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20"/>
  </p:notesMasterIdLst>
  <p:sldIdLst>
    <p:sldId id="280" r:id="rId2"/>
    <p:sldId id="283" r:id="rId3"/>
    <p:sldId id="343" r:id="rId4"/>
    <p:sldId id="345" r:id="rId5"/>
    <p:sldId id="347" r:id="rId6"/>
    <p:sldId id="346" r:id="rId7"/>
    <p:sldId id="348" r:id="rId8"/>
    <p:sldId id="349" r:id="rId9"/>
    <p:sldId id="357" r:id="rId10"/>
    <p:sldId id="350" r:id="rId11"/>
    <p:sldId id="351" r:id="rId12"/>
    <p:sldId id="352" r:id="rId13"/>
    <p:sldId id="353" r:id="rId14"/>
    <p:sldId id="354" r:id="rId15"/>
    <p:sldId id="355" r:id="rId16"/>
    <p:sldId id="356" r:id="rId17"/>
    <p:sldId id="344" r:id="rId18"/>
    <p:sldId id="282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762" autoAdjust="0"/>
    <p:restoredTop sz="94740"/>
  </p:normalViewPr>
  <p:slideViewPr>
    <p:cSldViewPr snapToGrid="0" snapToObjects="1" showGuides="1">
      <p:cViewPr varScale="1">
        <p:scale>
          <a:sx n="122" d="100"/>
          <a:sy n="122" d="100"/>
        </p:scale>
        <p:origin x="224" y="2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175340-BF75-414B-B789-B7D6CF6DE68B}" type="datetimeFigureOut">
              <a:rPr lang="es-ES" smtClean="0"/>
              <a:t>14/2/25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AC6B8E-C4E7-40AF-869D-DC2CEA45D66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95174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FR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AC6B8E-C4E7-40AF-869D-DC2CEA45D66E}" type="slidenum">
              <a:rPr lang="es-ES" smtClean="0"/>
              <a:t>13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220288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FR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AC6B8E-C4E7-40AF-869D-DC2CEA45D66E}" type="slidenum">
              <a:rPr lang="es-ES" smtClean="0"/>
              <a:t>14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249703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FR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AC6B8E-C4E7-40AF-869D-DC2CEA45D66E}" type="slidenum">
              <a:rPr lang="es-ES" smtClean="0"/>
              <a:t>15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61101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14/02/25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724965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14/02/25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72813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14/02/25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125221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2/14/25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3267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14/02/25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54177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14/02/25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45198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14/02/25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91188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14/02/25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09160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14/02/25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646676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14/02/25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68866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14/02/25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336100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14/02/25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03037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DF7A28-809B-3B41-9A50-64A79603FDD5}" type="datetimeFigureOut">
              <a:rPr lang="es-MX" smtClean="0"/>
              <a:t>14/02/25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318866EB-D39E-4789-9878-1A20753D85EA}"/>
              </a:ext>
            </a:extLst>
          </p:cNvPr>
          <p:cNvSpPr/>
          <p:nvPr userDrawn="1"/>
        </p:nvSpPr>
        <p:spPr>
          <a:xfrm>
            <a:off x="0" y="6496049"/>
            <a:ext cx="12192000" cy="361951"/>
          </a:xfrm>
          <a:prstGeom prst="rect">
            <a:avLst/>
          </a:prstGeom>
          <a:ln>
            <a:noFill/>
          </a:ln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kern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www.academyensancha.es</a:t>
            </a:r>
          </a:p>
        </p:txBody>
      </p:sp>
    </p:spTree>
    <p:extLst>
      <p:ext uri="{BB962C8B-B14F-4D97-AF65-F5344CB8AC3E}">
        <p14:creationId xmlns:p14="http://schemas.microsoft.com/office/powerpoint/2010/main" val="1666149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4B29A6-EA17-4108-85E8-EEC5259865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DA75A05-44B4-48E6-8694-B843B9CC47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EFA8004-0686-49BC-9BC7-182E4C8F3E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7668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3ED0A158-A60D-4154-5BEE-FE401257A81E}"/>
              </a:ext>
            </a:extLst>
          </p:cNvPr>
          <p:cNvSpPr txBox="1"/>
          <p:nvPr/>
        </p:nvSpPr>
        <p:spPr>
          <a:xfrm>
            <a:off x="0" y="0"/>
            <a:ext cx="6096000" cy="5232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s-ES" sz="2800" b="1" kern="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¿EN QUÉ TE HEMOS ROBADO?</a:t>
            </a:r>
            <a:r>
              <a:rPr lang="es-FR" sz="2800" dirty="0">
                <a:effectLst/>
              </a:rPr>
              <a:t> </a:t>
            </a:r>
            <a:endParaRPr lang="es-FR" sz="2800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C06170F-B7CD-7CC6-9A85-9EC33CCBE81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72"/>
          <a:stretch/>
        </p:blipFill>
        <p:spPr bwMode="auto">
          <a:xfrm>
            <a:off x="10462611" y="12826"/>
            <a:ext cx="1651000" cy="15443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23A4648A-12C6-55A6-84CE-F181997F1AB8}"/>
              </a:ext>
            </a:extLst>
          </p:cNvPr>
          <p:cNvSpPr txBox="1"/>
          <p:nvPr/>
        </p:nvSpPr>
        <p:spPr>
          <a:xfrm>
            <a:off x="3857625" y="671691"/>
            <a:ext cx="7830208" cy="56630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"/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80808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Los diezmos y las ofrendas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son un plan de Dios para </a:t>
            </a:r>
            <a:r>
              <a:rPr lang="es-ES" sz="2400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nuestra bendición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</a:t>
            </a: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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mucha gente vive en necesidades, pobreza y miseria causadas por su propia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desobediencia</a:t>
            </a:r>
            <a:r>
              <a:rPr lang="es-ES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al plan financiero de Dios.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Lección: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Cuando diezma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y ofrenda está reconociendo a Dios como amo, dueño y Señor de todo.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Cuando no diezmamos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y ofrendamos estamos desobedeciendo y robando a Dios.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 dar los diezmos y ofrendas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 privarse a sí mismo de las bendiciones que Dios desea otorgarnos.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FB3DCE20-5BB5-F578-4508-F91C2F3832E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2763"/>
          <a:stretch/>
        </p:blipFill>
        <p:spPr>
          <a:xfrm>
            <a:off x="0" y="523220"/>
            <a:ext cx="3857625" cy="5982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55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3ED0A158-A60D-4154-5BEE-FE401257A81E}"/>
              </a:ext>
            </a:extLst>
          </p:cNvPr>
          <p:cNvSpPr txBox="1"/>
          <p:nvPr/>
        </p:nvSpPr>
        <p:spPr>
          <a:xfrm>
            <a:off x="0" y="0"/>
            <a:ext cx="6096000" cy="5232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s-ES" sz="2800" b="1" kern="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¿EN QUÉ TE HEMOS ROBADO?</a:t>
            </a:r>
            <a:r>
              <a:rPr lang="es-FR" sz="2800" dirty="0">
                <a:effectLst/>
              </a:rPr>
              <a:t> </a:t>
            </a:r>
            <a:endParaRPr lang="es-FR" sz="2800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C06170F-B7CD-7CC6-9A85-9EC33CCBE81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72"/>
          <a:stretch/>
        </p:blipFill>
        <p:spPr bwMode="auto">
          <a:xfrm>
            <a:off x="10462611" y="12826"/>
            <a:ext cx="1651000" cy="15443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77F10581-71A4-A401-0B05-9EAC82BCD860}"/>
              </a:ext>
            </a:extLst>
          </p:cNvPr>
          <p:cNvSpPr txBox="1"/>
          <p:nvPr/>
        </p:nvSpPr>
        <p:spPr>
          <a:xfrm>
            <a:off x="1502979" y="921772"/>
            <a:ext cx="948033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80808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La fidelidad del creyente se ve en los diezmos y ofrendas</a:t>
            </a:r>
            <a:endParaRPr lang="es-FR" sz="2400" dirty="0">
              <a:effectLst/>
              <a:highlight>
                <a:srgbClr val="80808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52E51CA4-F147-39DE-9ED8-B6172AC56B31}"/>
              </a:ext>
            </a:extLst>
          </p:cNvPr>
          <p:cNvSpPr txBox="1"/>
          <p:nvPr/>
        </p:nvSpPr>
        <p:spPr>
          <a:xfrm>
            <a:off x="3668111" y="1824192"/>
            <a:ext cx="831368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i="1" baseline="30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“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Y su señor le dijo: Bien, </a:t>
            </a:r>
            <a:r>
              <a:rPr lang="es-FR" sz="2400" b="1" i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buen siervo y fiel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; sobre poco </a:t>
            </a:r>
            <a:r>
              <a:rPr lang="es-FR" sz="2400" b="1" i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has sido fiel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sobre mucho te pondré; entra en el gozo de tu señor.”</a:t>
            </a:r>
            <a:r>
              <a:rPr lang="es-FR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FR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Mateo 25:21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F4CCD95B-B26F-DDC0-25B7-4B103C47C8A2}"/>
              </a:ext>
            </a:extLst>
          </p:cNvPr>
          <p:cNvSpPr txBox="1"/>
          <p:nvPr/>
        </p:nvSpPr>
        <p:spPr>
          <a:xfrm>
            <a:off x="3510454" y="3101465"/>
            <a:ext cx="8387256" cy="29854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Un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creyente</a:t>
            </a:r>
            <a:r>
              <a:rPr lang="es-ES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sabio, fiel y leal nunca deja de ofrendar y diezmar.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Así no existiera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una promesa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de bendición, sólo por el hecho de ser salvo el creyente fiel daría con gozo sus diezmos y ofrendas.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El creyente fiel es también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obediente,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Dios siempre premia la obediencia antes que los sacrificios.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01983E54-1843-16BA-91ED-879665E40B6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879" r="42251"/>
          <a:stretch/>
        </p:blipFill>
        <p:spPr>
          <a:xfrm>
            <a:off x="0" y="1557145"/>
            <a:ext cx="3510454" cy="4379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448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3ED0A158-A60D-4154-5BEE-FE401257A81E}"/>
              </a:ext>
            </a:extLst>
          </p:cNvPr>
          <p:cNvSpPr txBox="1"/>
          <p:nvPr/>
        </p:nvSpPr>
        <p:spPr>
          <a:xfrm>
            <a:off x="0" y="0"/>
            <a:ext cx="6096000" cy="5232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s-ES" sz="2800" b="1" kern="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¿EN QUÉ TE HEMOS ROBADO?</a:t>
            </a:r>
            <a:r>
              <a:rPr lang="es-FR" sz="2800" dirty="0">
                <a:effectLst/>
              </a:rPr>
              <a:t> </a:t>
            </a:r>
            <a:endParaRPr lang="es-FR" sz="2800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C06170F-B7CD-7CC6-9A85-9EC33CCBE81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72"/>
          <a:stretch/>
        </p:blipFill>
        <p:spPr bwMode="auto">
          <a:xfrm>
            <a:off x="10462611" y="12826"/>
            <a:ext cx="1651000" cy="15443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3BB156B0-343A-102B-6297-01A8CDBB9242}"/>
              </a:ext>
            </a:extLst>
          </p:cNvPr>
          <p:cNvSpPr txBox="1"/>
          <p:nvPr/>
        </p:nvSpPr>
        <p:spPr>
          <a:xfrm>
            <a:off x="3647090" y="1557146"/>
            <a:ext cx="7872247" cy="38779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C0C0C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Las bendiciones del fiel diezmador y </a:t>
            </a:r>
            <a:r>
              <a:rPr lang="es-ES" sz="2400" b="1" dirty="0" err="1">
                <a:solidFill>
                  <a:srgbClr val="000000"/>
                </a:solidFill>
                <a:effectLst/>
                <a:highlight>
                  <a:srgbClr val="C0C0C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ofrendador</a:t>
            </a:r>
            <a:r>
              <a:rPr lang="es-ES" sz="2400" dirty="0">
                <a:solidFill>
                  <a:srgbClr val="000000"/>
                </a:solidFill>
                <a:effectLst/>
                <a:highlight>
                  <a:srgbClr val="C0C0C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:</a:t>
            </a:r>
            <a:endParaRPr lang="es-FR" sz="2400" dirty="0">
              <a:effectLst/>
              <a:highlight>
                <a:srgbClr val="C0C0C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La obra de Dios es bendecida.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“Habrá alimento” o recursos para la obra de Dios “en mi casa”.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El creyente es bendecido.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“Os abriré las ventanas de los cielos y derramaré bendición hasta que sobreabunde”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“El devorador es reprendido”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Dios dice que por nuestra causa Satanás será reprendido cuando intente devorar tu bendición.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CF4A7459-CBC5-3B29-39CA-50A59F26172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1117" r="10878"/>
          <a:stretch/>
        </p:blipFill>
        <p:spPr>
          <a:xfrm>
            <a:off x="0" y="1713187"/>
            <a:ext cx="3731174" cy="4379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982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3ED0A158-A60D-4154-5BEE-FE401257A81E}"/>
              </a:ext>
            </a:extLst>
          </p:cNvPr>
          <p:cNvSpPr txBox="1"/>
          <p:nvPr/>
        </p:nvSpPr>
        <p:spPr>
          <a:xfrm>
            <a:off x="0" y="0"/>
            <a:ext cx="6096000" cy="5232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s-ES" sz="2800" b="1" kern="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¿EN QUÉ TE HEMOS ROBADO?</a:t>
            </a:r>
            <a:r>
              <a:rPr lang="es-FR" sz="2800" dirty="0">
                <a:effectLst/>
              </a:rPr>
              <a:t> </a:t>
            </a:r>
            <a:endParaRPr lang="es-FR" sz="2800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C06170F-B7CD-7CC6-9A85-9EC33CCBE81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72"/>
          <a:stretch/>
        </p:blipFill>
        <p:spPr bwMode="auto">
          <a:xfrm>
            <a:off x="10462611" y="12826"/>
            <a:ext cx="1651000" cy="15443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2ACD2D04-358B-678F-0852-E1239430E7F9}"/>
              </a:ext>
            </a:extLst>
          </p:cNvPr>
          <p:cNvSpPr txBox="1"/>
          <p:nvPr/>
        </p:nvSpPr>
        <p:spPr>
          <a:xfrm>
            <a:off x="3384331" y="2135979"/>
            <a:ext cx="8198069" cy="29854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C0C0C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¿Se puede poner a prueba a Dios?</a:t>
            </a:r>
            <a:endParaRPr lang="es-FR" sz="2400" dirty="0">
              <a:effectLst/>
              <a:highlight>
                <a:srgbClr val="C0C0C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El texto bíblico dice </a:t>
            </a:r>
            <a:r>
              <a:rPr lang="es-ES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“probadme en esto”,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el único pasaje bíblico que autoriza poner a prueba a Dios es en el dar los diezmos y las ofrendas.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 tenga temor de probar a Dios en sus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diezmos y ofrendas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usted verá como Dios cumple su promesa porque él es fiel a su palabra.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A680F4C2-7A60-1C26-9E1F-624FB046BFD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31868"/>
          <a:stretch/>
        </p:blipFill>
        <p:spPr>
          <a:xfrm>
            <a:off x="-1" y="1092749"/>
            <a:ext cx="3384331" cy="4672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742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3ED0A158-A60D-4154-5BEE-FE401257A81E}"/>
              </a:ext>
            </a:extLst>
          </p:cNvPr>
          <p:cNvSpPr txBox="1"/>
          <p:nvPr/>
        </p:nvSpPr>
        <p:spPr>
          <a:xfrm>
            <a:off x="0" y="0"/>
            <a:ext cx="6096000" cy="5232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s-ES" sz="2800" b="1" kern="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¿EN QUÉ TE HEMOS ROBADO?</a:t>
            </a:r>
            <a:r>
              <a:rPr lang="es-FR" sz="2800" dirty="0">
                <a:effectLst/>
              </a:rPr>
              <a:t> </a:t>
            </a:r>
            <a:endParaRPr lang="es-FR" sz="2800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C06170F-B7CD-7CC6-9A85-9EC33CCBE81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72"/>
          <a:stretch/>
        </p:blipFill>
        <p:spPr bwMode="auto">
          <a:xfrm>
            <a:off x="10662307" y="7580"/>
            <a:ext cx="1651000" cy="15443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06B1EE84-120F-AA06-1FB5-59721F0D3E20}"/>
              </a:ext>
            </a:extLst>
          </p:cNvPr>
          <p:cNvSpPr txBox="1"/>
          <p:nvPr/>
        </p:nvSpPr>
        <p:spPr>
          <a:xfrm>
            <a:off x="3163614" y="937736"/>
            <a:ext cx="7966842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Recuerde que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la promesa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está ligada al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cumplimiento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del mandamiento. </a:t>
            </a: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Si cumplimos el mandato, Dios está comprometido con la promesa. De otra manera Dios no está obligado a bendecirnos.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Por ejemplo, la salvación es gratuita, pero está condicionada a: 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 algn="just">
              <a:buFont typeface="Wingdings" pitchFamily="2" charset="2"/>
              <a:buChar char="§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Que el ser humano se arrepienta.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 algn="just">
              <a:buFont typeface="Wingdings" pitchFamily="2" charset="2"/>
              <a:buChar char="§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 convierta.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 algn="just">
              <a:buFont typeface="Wingdings" pitchFamily="2" charset="2"/>
              <a:buChar char="§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 bautice.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 algn="just">
              <a:buFont typeface="Wingdings" pitchFamily="2" charset="2"/>
              <a:buChar char="§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Persevere hasta el fin.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Entonces la bendición material y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económica</a:t>
            </a:r>
            <a:r>
              <a:rPr lang="es-ES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está condicionada al mandato de diezmar y ofrendar.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B7311F82-C46B-DE0E-78AE-17BA008F264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31868"/>
          <a:stretch/>
        </p:blipFill>
        <p:spPr>
          <a:xfrm>
            <a:off x="0" y="1092749"/>
            <a:ext cx="3163614" cy="4672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02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3ED0A158-A60D-4154-5BEE-FE401257A81E}"/>
              </a:ext>
            </a:extLst>
          </p:cNvPr>
          <p:cNvSpPr txBox="1"/>
          <p:nvPr/>
        </p:nvSpPr>
        <p:spPr>
          <a:xfrm>
            <a:off x="0" y="0"/>
            <a:ext cx="6096000" cy="5232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s-ES" sz="2800" b="1" kern="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¿EN QUÉ TE HEMOS ROBADO?</a:t>
            </a:r>
            <a:r>
              <a:rPr lang="es-FR" sz="2800" dirty="0">
                <a:effectLst/>
              </a:rPr>
              <a:t> </a:t>
            </a:r>
            <a:endParaRPr lang="es-FR" sz="2800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C06170F-B7CD-7CC6-9A85-9EC33CCBE81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72"/>
          <a:stretch/>
        </p:blipFill>
        <p:spPr bwMode="auto">
          <a:xfrm>
            <a:off x="10662307" y="7580"/>
            <a:ext cx="1651000" cy="15443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E3109C28-E1A0-3EB0-5FD6-3E4DCA4BD58B}"/>
              </a:ext>
            </a:extLst>
          </p:cNvPr>
          <p:cNvSpPr txBox="1"/>
          <p:nvPr/>
        </p:nvSpPr>
        <p:spPr>
          <a:xfrm>
            <a:off x="76857" y="1294351"/>
            <a:ext cx="11865741" cy="5139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600"/>
              </a:spcBef>
              <a:buFont typeface="Wingdings" pitchFamily="2" charset="2"/>
              <a:buChar char="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Diezmar y ofrendar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 una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demostración</a:t>
            </a:r>
            <a:r>
              <a:rPr lang="es-ES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externa de nuestra condición espiritual interna.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buFont typeface="Wingdings" pitchFamily="2" charset="2"/>
              <a:buChar char="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Diezmar y ofrendar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aumenta nuestra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intimidad</a:t>
            </a:r>
            <a:r>
              <a:rPr lang="es-ES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con Dios.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buFont typeface="Wingdings" pitchFamily="2" charset="2"/>
              <a:buChar char="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Diezmar y ofrendar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es una muestra de generosidad,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madurez</a:t>
            </a:r>
            <a:r>
              <a:rPr lang="es-ES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y carácter espiritual.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buFont typeface="Wingdings" pitchFamily="2" charset="2"/>
              <a:buChar char="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Diezmar y ofrendar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 crucificar la naturaleza egoísta y mezquina de </a:t>
            </a: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la carne.</a:t>
            </a:r>
            <a:endParaRPr lang="es-FR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buFont typeface="Wingdings" pitchFamily="2" charset="2"/>
              <a:buChar char="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Diezmar y ofrendar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aumenta nuestro tesoro en los cielos.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buFont typeface="Wingdings" pitchFamily="2" charset="2"/>
              <a:buChar char="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Diezmar y ofrendar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 una respuesta de fe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y gratitud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a Dios.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buFont typeface="Wingdings" pitchFamily="2" charset="2"/>
              <a:buChar char="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Diezmar y ofrendar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 una bofetada a las pretensiones mezquinas y mentirosas de Satanás.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buFont typeface="Wingdings" pitchFamily="2" charset="2"/>
              <a:buChar char="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Diezmar y ofrendar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enaltece a Dios y honra su palabra.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buFont typeface="Wingdings" pitchFamily="2" charset="2"/>
              <a:buChar char="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Diezmar y ofrendar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 creerle a Dios.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BB267A12-C7EE-AB25-A71D-795DFDFE7067}"/>
              </a:ext>
            </a:extLst>
          </p:cNvPr>
          <p:cNvSpPr txBox="1"/>
          <p:nvPr/>
        </p:nvSpPr>
        <p:spPr>
          <a:xfrm>
            <a:off x="165319" y="548907"/>
            <a:ext cx="91993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C0C0C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El diezmo habla más que nuestras palabras </a:t>
            </a:r>
            <a:endParaRPr lang="es-FR" sz="2400" dirty="0">
              <a:effectLst/>
              <a:highlight>
                <a:srgbClr val="C0C0C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7148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4EF4242E-1F7F-AAEE-9529-6A7B485AED15}"/>
              </a:ext>
            </a:extLst>
          </p:cNvPr>
          <p:cNvSpPr txBox="1"/>
          <p:nvPr/>
        </p:nvSpPr>
        <p:spPr>
          <a:xfrm>
            <a:off x="1008993" y="690125"/>
            <a:ext cx="10005848" cy="1723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¿Está listo para creerle a Dios y recibir la promesa ligada al mandato?</a:t>
            </a:r>
            <a:endParaRPr lang="es-FR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600200" lvl="3" indent="-2286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-"/>
            </a:pPr>
            <a:r>
              <a:rPr lang="es-ES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Aprendamos como dar nuestros diezmos en nuestra congregación.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882960B6-527A-D8A5-B7EF-0C94D8D14FCA}"/>
              </a:ext>
            </a:extLst>
          </p:cNvPr>
          <p:cNvSpPr txBox="1"/>
          <p:nvPr/>
        </p:nvSpPr>
        <p:spPr>
          <a:xfrm>
            <a:off x="0" y="0"/>
            <a:ext cx="6096000" cy="5232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s-ES" sz="2800" b="1" kern="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¿EN QUÉ TE HEMOS ROBADO?</a:t>
            </a:r>
            <a:r>
              <a:rPr lang="es-FR" sz="2800" dirty="0">
                <a:effectLst/>
              </a:rPr>
              <a:t> </a:t>
            </a:r>
            <a:endParaRPr lang="es-FR" sz="2800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78C75010-DBA1-22F4-B92F-B8E02CC0A61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72"/>
          <a:stretch/>
        </p:blipFill>
        <p:spPr bwMode="auto">
          <a:xfrm>
            <a:off x="10662307" y="7580"/>
            <a:ext cx="1651000" cy="15443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E949A154-1B29-C06E-A616-6CD3717733C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7" b="7349"/>
          <a:stretch/>
        </p:blipFill>
        <p:spPr bwMode="auto">
          <a:xfrm>
            <a:off x="2900198" y="2418097"/>
            <a:ext cx="6716767" cy="374977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463079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942AF855-7130-A9E9-E7B0-EAB04F9E96D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964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3500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080FCD-30F4-4780-BADF-5DF30611C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C3C6650-570B-4B2D-BD89-E6FEB12AC0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AB88B9E4-7BD0-453A-BF74-88945217A8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88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205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942AF855-7130-A9E9-E7B0-EAB04F9E96D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964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090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D482D52C-5FE4-5A47-390C-955602BAA127}"/>
              </a:ext>
            </a:extLst>
          </p:cNvPr>
          <p:cNvSpPr txBox="1"/>
          <p:nvPr/>
        </p:nvSpPr>
        <p:spPr>
          <a:xfrm>
            <a:off x="346841" y="1128338"/>
            <a:ext cx="11845159" cy="4785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1.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Introducción a la vida cristiana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….…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.Página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7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2.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El Espíritu de pobreza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…………………………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……………...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 Página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11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3.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Todo es de él, nada es nuestro.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…………….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….…..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 Página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19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Lección</a:t>
            </a:r>
            <a:r>
              <a:rPr lang="es-FR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 4.</a:t>
            </a:r>
            <a:r>
              <a:rPr lang="es-FR" sz="24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_tradnl" sz="24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Calibri" panose="020F0502020204030204" pitchFamily="34" charset="0"/>
              </a:rPr>
              <a:t>¿En qué te hemos robado?</a:t>
            </a:r>
            <a:r>
              <a:rPr lang="es-FR" sz="24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……………………………….</a:t>
            </a:r>
            <a:r>
              <a:rPr lang="es-ES" sz="24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..</a:t>
            </a:r>
            <a:r>
              <a:rPr lang="es-FR" sz="24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… Página </a:t>
            </a:r>
            <a:r>
              <a:rPr lang="es-ES" sz="24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23</a:t>
            </a:r>
            <a:endParaRPr lang="es-FR" sz="24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5.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Somos mayordomos de los bienes que hemos recibido….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Página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27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 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6.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Los aportes económicos que se dan en las iglesias………..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Página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29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 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7.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 ¿Qué pasas si no doy los diezmos? ¿me condeno?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Página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35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8.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Consideraciones sobre el diezmo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..Página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43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 9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El diezmo a través del tiempo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…………..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..Página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47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"/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Servicio especial de clausura del estudio bíblico de mayordomía </a:t>
            </a:r>
            <a:endParaRPr lang="es-FR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9C95111-70F5-D58D-111D-4BA2AA78119D}"/>
              </a:ext>
            </a:extLst>
          </p:cNvPr>
          <p:cNvSpPr txBox="1"/>
          <p:nvPr/>
        </p:nvSpPr>
        <p:spPr>
          <a:xfrm>
            <a:off x="346841" y="513207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ÍNDICE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64860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3ED0A158-A60D-4154-5BEE-FE401257A81E}"/>
              </a:ext>
            </a:extLst>
          </p:cNvPr>
          <p:cNvSpPr txBox="1"/>
          <p:nvPr/>
        </p:nvSpPr>
        <p:spPr>
          <a:xfrm>
            <a:off x="1030013" y="582589"/>
            <a:ext cx="6096000" cy="5232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s-ES" sz="2800" b="1" kern="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¿EN QUÉ TE HEMOS ROBADO?</a:t>
            </a:r>
            <a:r>
              <a:rPr lang="es-FR" sz="2800" dirty="0">
                <a:effectLst/>
              </a:rPr>
              <a:t> </a:t>
            </a:r>
            <a:endParaRPr lang="es-FR" sz="2800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C06170F-B7CD-7CC6-9A85-9EC33CCBE81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72"/>
          <a:stretch/>
        </p:blipFill>
        <p:spPr bwMode="auto">
          <a:xfrm>
            <a:off x="7467162" y="207930"/>
            <a:ext cx="1651000" cy="15443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D16B7A6D-FFE7-E744-D980-C183EE7C81C6}"/>
              </a:ext>
            </a:extLst>
          </p:cNvPr>
          <p:cNvSpPr txBox="1"/>
          <p:nvPr/>
        </p:nvSpPr>
        <p:spPr>
          <a:xfrm>
            <a:off x="3520527" y="2745695"/>
            <a:ext cx="7893269" cy="16466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¿Robará el hombre a Dios? Pues vosotros me habéis robado. Y dijisteis: ¿En qué te hemos robado? En vuestros diezmos y ofrendas.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s-ES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Malaquías 3:8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136AE48F-42F9-4CF3-7263-7C6291045B3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250" r="62670"/>
          <a:stretch/>
        </p:blipFill>
        <p:spPr>
          <a:xfrm>
            <a:off x="0" y="1668590"/>
            <a:ext cx="3174124" cy="425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7737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3ED0A158-A60D-4154-5BEE-FE401257A81E}"/>
              </a:ext>
            </a:extLst>
          </p:cNvPr>
          <p:cNvSpPr txBox="1"/>
          <p:nvPr/>
        </p:nvSpPr>
        <p:spPr>
          <a:xfrm>
            <a:off x="0" y="0"/>
            <a:ext cx="6096000" cy="5232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s-ES" sz="2800" b="1" kern="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¿EN QUÉ TE HEMOS ROBADO?</a:t>
            </a:r>
            <a:r>
              <a:rPr lang="es-FR" sz="2800" dirty="0">
                <a:effectLst/>
              </a:rPr>
              <a:t> </a:t>
            </a:r>
            <a:endParaRPr lang="es-FR" sz="2800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C06170F-B7CD-7CC6-9A85-9EC33CCBE81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72"/>
          <a:stretch/>
        </p:blipFill>
        <p:spPr bwMode="auto">
          <a:xfrm>
            <a:off x="10462611" y="12826"/>
            <a:ext cx="1651000" cy="15443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136AE48F-42F9-4CF3-7263-7C6291045B3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250" r="62670"/>
          <a:stretch/>
        </p:blipFill>
        <p:spPr>
          <a:xfrm>
            <a:off x="-10510" y="1668590"/>
            <a:ext cx="3174124" cy="4251674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58E550AD-875A-7B7B-645A-5AE1F80655C1}"/>
              </a:ext>
            </a:extLst>
          </p:cNvPr>
          <p:cNvSpPr txBox="1"/>
          <p:nvPr/>
        </p:nvSpPr>
        <p:spPr>
          <a:xfrm>
            <a:off x="3347984" y="1809268"/>
            <a:ext cx="8765627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El texto del profeta 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Malaquías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plantea nueve preguntas que los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israelitas infieles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le hacían al Señor: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¿En qué nos amaste? (1:2)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¿En qué hemos menospreciado tu nombre? (1:6)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¿En qué te hemos deshonrado? (1:7)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¿En qué le hemos cansado? (2:17)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¿Dónde está el Dios de justicia? (2:17)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¿En qué hemos de volvernos? (3:7)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3682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3ED0A158-A60D-4154-5BEE-FE401257A81E}"/>
              </a:ext>
            </a:extLst>
          </p:cNvPr>
          <p:cNvSpPr txBox="1"/>
          <p:nvPr/>
        </p:nvSpPr>
        <p:spPr>
          <a:xfrm>
            <a:off x="0" y="0"/>
            <a:ext cx="6096000" cy="5232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s-ES" sz="2800" b="1" kern="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¿EN QUÉ TE HEMOS ROBADO?</a:t>
            </a:r>
            <a:r>
              <a:rPr lang="es-FR" sz="2800" dirty="0">
                <a:effectLst/>
              </a:rPr>
              <a:t> </a:t>
            </a:r>
            <a:endParaRPr lang="es-FR" sz="2800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C06170F-B7CD-7CC6-9A85-9EC33CCBE81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72"/>
          <a:stretch/>
        </p:blipFill>
        <p:spPr bwMode="auto">
          <a:xfrm>
            <a:off x="10462611" y="12826"/>
            <a:ext cx="1651000" cy="15443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58E550AD-875A-7B7B-645A-5AE1F80655C1}"/>
              </a:ext>
            </a:extLst>
          </p:cNvPr>
          <p:cNvSpPr txBox="1"/>
          <p:nvPr/>
        </p:nvSpPr>
        <p:spPr>
          <a:xfrm>
            <a:off x="3962400" y="2070878"/>
            <a:ext cx="8151211" cy="34470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7. ¿En qué te hemos robado? (3:8)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¿Cuál fue la respuesta de Dios?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Respuesta: </a:t>
            </a:r>
            <a:r>
              <a:rPr lang="es-ES" sz="2400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_</a:t>
            </a: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En vuestros diezmos y ofrendas</a:t>
            </a:r>
            <a:r>
              <a:rPr lang="es-ES" sz="2400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__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just">
              <a:spcBef>
                <a:spcPts val="600"/>
              </a:spcBef>
              <a:spcAft>
                <a:spcPts val="600"/>
              </a:spcAft>
            </a:pPr>
            <a:endParaRPr lang="es-ES" sz="2400" dirty="0"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lvl="0" algn="just">
              <a:spcBef>
                <a:spcPts val="600"/>
              </a:spcBef>
              <a:spcAft>
                <a:spcPts val="600"/>
              </a:spcAft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8. ¿Qué hemos hablado contra ti? (3:13)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just">
              <a:spcBef>
                <a:spcPts val="600"/>
              </a:spcBef>
              <a:spcAft>
                <a:spcPts val="600"/>
              </a:spcAft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9. ¿Qué aprovecha que guardemos tu ley, y que andemos afligidos en presencia de Jehová de los ejércitos?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023A7A43-66F7-6350-8FC5-F4910871331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5862"/>
          <a:stretch/>
        </p:blipFill>
        <p:spPr>
          <a:xfrm>
            <a:off x="0" y="649345"/>
            <a:ext cx="3857625" cy="577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6340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3ED0A158-A60D-4154-5BEE-FE401257A81E}"/>
              </a:ext>
            </a:extLst>
          </p:cNvPr>
          <p:cNvSpPr txBox="1"/>
          <p:nvPr/>
        </p:nvSpPr>
        <p:spPr>
          <a:xfrm>
            <a:off x="0" y="0"/>
            <a:ext cx="6096000" cy="5232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s-ES" sz="2800" b="1" kern="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¿EN QUÉ TE HEMOS ROBADO?</a:t>
            </a:r>
            <a:r>
              <a:rPr lang="es-FR" sz="2800" dirty="0">
                <a:effectLst/>
              </a:rPr>
              <a:t> </a:t>
            </a:r>
            <a:endParaRPr lang="es-FR" sz="2800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C06170F-B7CD-7CC6-9A85-9EC33CCBE81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72"/>
          <a:stretch/>
        </p:blipFill>
        <p:spPr bwMode="auto">
          <a:xfrm>
            <a:off x="10462611" y="12826"/>
            <a:ext cx="1651000" cy="15443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ED742E7C-4666-FAC1-31AF-2538ADB4EF23}"/>
              </a:ext>
            </a:extLst>
          </p:cNvPr>
          <p:cNvSpPr txBox="1"/>
          <p:nvPr/>
        </p:nvSpPr>
        <p:spPr>
          <a:xfrm>
            <a:off x="3951889" y="1279736"/>
            <a:ext cx="7735613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Observemos la </a:t>
            </a: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C0C0C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séptima pregunta</a:t>
            </a:r>
            <a:endParaRPr lang="es-FR" sz="2400" dirty="0">
              <a:effectLst/>
              <a:highlight>
                <a:srgbClr val="C0C0C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Dios les hace caer en cuenta en qué le habían robado: 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en vuestros 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diezmos y ofrendas. 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DAF86F93-A095-076F-0097-C18C3638F17E}"/>
              </a:ext>
            </a:extLst>
          </p:cNvPr>
          <p:cNvSpPr txBox="1"/>
          <p:nvPr/>
        </p:nvSpPr>
        <p:spPr>
          <a:xfrm>
            <a:off x="3951889" y="4313440"/>
            <a:ext cx="773561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FR" sz="2400" b="1" i="1" kern="0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“V9 </a:t>
            </a:r>
            <a:r>
              <a:rPr lang="es-FR" sz="2400" i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Malditos sois con maldición, porque vosotros, la nación toda, me habéis robado.”</a:t>
            </a:r>
            <a:r>
              <a:rPr lang="es-FR" sz="2400" i="1" dirty="0">
                <a:effectLst/>
              </a:rPr>
              <a:t> </a:t>
            </a:r>
            <a:endParaRPr lang="es-FR" sz="2400" i="1" dirty="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74483D4A-502B-A0C8-48E1-68C62FA7D4E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5862"/>
          <a:stretch/>
        </p:blipFill>
        <p:spPr>
          <a:xfrm>
            <a:off x="0" y="649345"/>
            <a:ext cx="3857625" cy="5770179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55113FF6-8E18-4CB7-A7BC-0AA7F7448F46}"/>
              </a:ext>
            </a:extLst>
          </p:cNvPr>
          <p:cNvSpPr txBox="1"/>
          <p:nvPr/>
        </p:nvSpPr>
        <p:spPr>
          <a:xfrm>
            <a:off x="3951890" y="3273322"/>
            <a:ext cx="77356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En el siguiente texto les pronuncia su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estado actual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:</a:t>
            </a:r>
            <a:endParaRPr lang="es-FR" sz="2400" dirty="0"/>
          </a:p>
        </p:txBody>
      </p:sp>
    </p:spTree>
    <p:extLst>
      <p:ext uri="{BB962C8B-B14F-4D97-AF65-F5344CB8AC3E}">
        <p14:creationId xmlns:p14="http://schemas.microsoft.com/office/powerpoint/2010/main" val="21382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3ED0A158-A60D-4154-5BEE-FE401257A81E}"/>
              </a:ext>
            </a:extLst>
          </p:cNvPr>
          <p:cNvSpPr txBox="1"/>
          <p:nvPr/>
        </p:nvSpPr>
        <p:spPr>
          <a:xfrm>
            <a:off x="0" y="0"/>
            <a:ext cx="6096000" cy="5232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s-ES" sz="2800" b="1" kern="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¿EN QUÉ TE HEMOS ROBADO?</a:t>
            </a:r>
            <a:r>
              <a:rPr lang="es-FR" sz="2800" dirty="0">
                <a:effectLst/>
              </a:rPr>
              <a:t> </a:t>
            </a:r>
            <a:endParaRPr lang="es-FR" sz="2800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C06170F-B7CD-7CC6-9A85-9EC33CCBE81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72"/>
          <a:stretch/>
        </p:blipFill>
        <p:spPr bwMode="auto">
          <a:xfrm>
            <a:off x="10462611" y="12826"/>
            <a:ext cx="1651000" cy="15443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136AE48F-42F9-4CF3-7263-7C6291045B3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250" r="62670"/>
          <a:stretch/>
        </p:blipFill>
        <p:spPr>
          <a:xfrm>
            <a:off x="-10510" y="1668590"/>
            <a:ext cx="3174124" cy="4251674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9313DEE8-4151-4082-45C7-326A2454F54B}"/>
              </a:ext>
            </a:extLst>
          </p:cNvPr>
          <p:cNvSpPr txBox="1"/>
          <p:nvPr/>
        </p:nvSpPr>
        <p:spPr>
          <a:xfrm>
            <a:off x="3394841" y="2660702"/>
            <a:ext cx="805092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En el siguiente versículo se observa </a:t>
            </a:r>
            <a:r>
              <a:rPr lang="es-ES" sz="24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el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mandamiento de Dios</a:t>
            </a:r>
            <a:r>
              <a:rPr lang="es-ES" sz="24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:</a:t>
            </a:r>
            <a:endParaRPr lang="es-FR" sz="24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9FB7C3CE-D428-CCF8-C0CB-236016A628E8}"/>
              </a:ext>
            </a:extLst>
          </p:cNvPr>
          <p:cNvSpPr txBox="1"/>
          <p:nvPr/>
        </p:nvSpPr>
        <p:spPr>
          <a:xfrm>
            <a:off x="3909847" y="3687181"/>
            <a:ext cx="786173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FR" sz="2400" b="1" i="1" kern="0" baseline="30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V</a:t>
            </a:r>
            <a:r>
              <a:rPr lang="es-FR" sz="2400" b="1" i="1" kern="0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10 ”</a:t>
            </a:r>
            <a:r>
              <a:rPr lang="es-FR" sz="2400" b="1" i="1" u="sng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Traed </a:t>
            </a:r>
            <a:r>
              <a:rPr lang="es-FR" sz="2400" i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todos los diezmos al alfolí y haya alimento en mi casa; y probadme ahora en esto, dice Jehová de los ejércitos,</a:t>
            </a:r>
            <a:r>
              <a:rPr lang="es-ES" sz="2400" i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…”</a:t>
            </a:r>
            <a:r>
              <a:rPr lang="es-FR" sz="2400" i="1" dirty="0">
                <a:effectLst/>
              </a:rPr>
              <a:t> </a:t>
            </a:r>
            <a:endParaRPr lang="es-FR" sz="2400" i="1" dirty="0"/>
          </a:p>
        </p:txBody>
      </p:sp>
    </p:spTree>
    <p:extLst>
      <p:ext uri="{BB962C8B-B14F-4D97-AF65-F5344CB8AC3E}">
        <p14:creationId xmlns:p14="http://schemas.microsoft.com/office/powerpoint/2010/main" val="12405158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3ED0A158-A60D-4154-5BEE-FE401257A81E}"/>
              </a:ext>
            </a:extLst>
          </p:cNvPr>
          <p:cNvSpPr txBox="1"/>
          <p:nvPr/>
        </p:nvSpPr>
        <p:spPr>
          <a:xfrm>
            <a:off x="0" y="0"/>
            <a:ext cx="6096000" cy="5232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s-ES" sz="2800" b="1" kern="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¿EN QUÉ TE HEMOS ROBADO?</a:t>
            </a:r>
            <a:r>
              <a:rPr lang="es-FR" sz="2800" dirty="0">
                <a:effectLst/>
              </a:rPr>
              <a:t> </a:t>
            </a:r>
            <a:endParaRPr lang="es-FR" sz="2800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C06170F-B7CD-7CC6-9A85-9EC33CCBE81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72"/>
          <a:stretch/>
        </p:blipFill>
        <p:spPr bwMode="auto">
          <a:xfrm>
            <a:off x="10462611" y="12826"/>
            <a:ext cx="1651000" cy="15443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136AE48F-42F9-4CF3-7263-7C6291045B3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250" r="62670"/>
          <a:stretch/>
        </p:blipFill>
        <p:spPr>
          <a:xfrm>
            <a:off x="-10510" y="1668590"/>
            <a:ext cx="3174124" cy="4251674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2ED51445-1D0A-C24F-FC62-2E924DA23F80}"/>
              </a:ext>
            </a:extLst>
          </p:cNvPr>
          <p:cNvSpPr txBox="1"/>
          <p:nvPr/>
        </p:nvSpPr>
        <p:spPr>
          <a:xfrm>
            <a:off x="3405351" y="2212280"/>
            <a:ext cx="815602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En el siguiente texto les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da la promesa</a:t>
            </a:r>
            <a:r>
              <a:rPr lang="es-ES" sz="24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si son obedientes: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F4B9FE5C-D6B5-EB81-8B30-83A346748A51}"/>
              </a:ext>
            </a:extLst>
          </p:cNvPr>
          <p:cNvSpPr txBox="1"/>
          <p:nvPr/>
        </p:nvSpPr>
        <p:spPr>
          <a:xfrm>
            <a:off x="3520966" y="3199344"/>
            <a:ext cx="8156027" cy="20159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“…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si no os </a:t>
            </a:r>
            <a:r>
              <a:rPr lang="es-FR" sz="2400" b="1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abriré 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las ventanas de los cielos, y </a:t>
            </a:r>
            <a:r>
              <a:rPr lang="es-FR" sz="2400" b="1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derramaré 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sobre vosotros bendición hasta que </a:t>
            </a:r>
            <a:r>
              <a:rPr lang="es-FR" sz="2400" b="1" i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sobreabunde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 </a:t>
            </a:r>
            <a:endParaRPr lang="es-FR" sz="24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s-FR" sz="2400" b="1" i="1" kern="0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11 </a:t>
            </a:r>
            <a:r>
              <a:rPr lang="es-FR" sz="2400" b="1" i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Reprenderé</a:t>
            </a:r>
            <a:r>
              <a:rPr lang="es-FR" sz="2400" i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también por vosotros al </a:t>
            </a:r>
            <a:r>
              <a:rPr lang="es-FR" sz="2400" b="1" i="1" u="sng" kern="0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devorador</a:t>
            </a:r>
            <a:r>
              <a:rPr lang="es-FR" sz="2400" i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y </a:t>
            </a:r>
            <a:r>
              <a:rPr lang="es-FR" sz="2400" b="1" i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 os destruirá</a:t>
            </a:r>
            <a:r>
              <a:rPr lang="es-FR" sz="2400" i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el fruto de la tierra, </a:t>
            </a:r>
            <a:r>
              <a:rPr lang="es-FR" sz="2400" b="1" i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ni vuestra vid</a:t>
            </a:r>
            <a:r>
              <a:rPr lang="es-FR" sz="2400" i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en el campo será estéril, dice Jehová de los ejércitos.</a:t>
            </a:r>
            <a:r>
              <a:rPr lang="es-FR" sz="2400" i="1" kern="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"</a:t>
            </a:r>
            <a:endParaRPr lang="es-FR" sz="2400" i="1" dirty="0"/>
          </a:p>
        </p:txBody>
      </p:sp>
    </p:spTree>
    <p:extLst>
      <p:ext uri="{BB962C8B-B14F-4D97-AF65-F5344CB8AC3E}">
        <p14:creationId xmlns:p14="http://schemas.microsoft.com/office/powerpoint/2010/main" val="2565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969</TotalTime>
  <Words>1114</Words>
  <Application>Microsoft Macintosh PowerPoint</Application>
  <PresentationFormat>Panorámica</PresentationFormat>
  <Paragraphs>90</Paragraphs>
  <Slides>18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25" baseType="lpstr">
      <vt:lpstr>Arial</vt:lpstr>
      <vt:lpstr>Calibri</vt:lpstr>
      <vt:lpstr>Calibri Light</vt:lpstr>
      <vt:lpstr>Georgia</vt:lpstr>
      <vt:lpstr>Times New Roman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ELÍAS PÁEZ</dc:creator>
  <cp:lastModifiedBy>Microsoft Office User</cp:lastModifiedBy>
  <cp:revision>39</cp:revision>
  <dcterms:created xsi:type="dcterms:W3CDTF">2019-11-12T17:48:48Z</dcterms:created>
  <dcterms:modified xsi:type="dcterms:W3CDTF">2025-02-14T14:27:24Z</dcterms:modified>
</cp:coreProperties>
</file>